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1" r:id="rId1"/>
  </p:sldMasterIdLst>
  <p:notesMasterIdLst>
    <p:notesMasterId r:id="rId10"/>
  </p:notesMasterIdLst>
  <p:sldIdLst>
    <p:sldId id="256" r:id="rId2"/>
    <p:sldId id="257" r:id="rId3"/>
    <p:sldId id="259" r:id="rId4"/>
    <p:sldId id="260" r:id="rId5"/>
    <p:sldId id="261" r:id="rId6"/>
    <p:sldId id="263" r:id="rId7"/>
    <p:sldId id="262" r:id="rId8"/>
    <p:sldId id="279" r:id="rId9"/>
  </p:sldIdLst>
  <p:sldSz cx="9144000" cy="5143500" type="screen16x9"/>
  <p:notesSz cx="6858000" cy="9144000"/>
  <p:embeddedFontLst>
    <p:embeddedFont>
      <p:font typeface="Lato Light" panose="020B0604020202020204" charset="0"/>
      <p:regular r:id="rId11"/>
      <p:bold r:id="rId12"/>
      <p:italic r:id="rId13"/>
      <p:boldItalic r:id="rId14"/>
    </p:embeddedFont>
    <p:embeddedFont>
      <p:font typeface="Roboto Slab Light" panose="020B0604020202020204" charset="0"/>
      <p:regular r:id="rId15"/>
      <p:bold r:id="rId1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86"/>
    <a:srgbClr val="81D1EC"/>
    <a:srgbClr val="3796BF"/>
    <a:srgbClr val="4BB5D9"/>
    <a:srgbClr val="FF9900"/>
    <a:srgbClr val="78BE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3C6F5A5-01FA-4BAA-8B0B-6BB1F1CD364B}">
  <a:tblStyle styleId="{D3C6F5A5-01FA-4BAA-8B0B-6BB1F1CD364B}"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4" d="100"/>
          <a:sy n="104" d="100"/>
        </p:scale>
        <p:origin x="778" y="5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font" Target="fonts/font5.fntdata"/><Relationship Id="rId10" Type="http://schemas.openxmlformats.org/officeDocument/2006/relationships/notesMaster" Target="notesMasters/notesMaster1.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348847171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p:nvPr/>
        </p:nvSpPr>
        <p:spPr>
          <a:xfrm>
            <a:off x="2630450" y="630150"/>
            <a:ext cx="3883200" cy="3883200"/>
          </a:xfrm>
          <a:prstGeom prst="ellipse">
            <a:avLst/>
          </a:prstGeom>
          <a:solidFill>
            <a:srgbClr val="78BE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5430350" y="228600"/>
            <a:ext cx="1388100" cy="1388100"/>
          </a:xfrm>
          <a:prstGeom prst="ellipse">
            <a:avLst/>
          </a:prstGeom>
          <a:solidFill>
            <a:srgbClr val="003086">
              <a:alpha val="79608"/>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908250" y="4660825"/>
            <a:ext cx="605400" cy="605400"/>
          </a:xfrm>
          <a:prstGeom prst="ellipse">
            <a:avLst/>
          </a:prstGeom>
          <a:solidFill>
            <a:srgbClr val="78BE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706650" y="3872629"/>
            <a:ext cx="1097700" cy="1097700"/>
          </a:xfrm>
          <a:prstGeom prst="ellipse">
            <a:avLst/>
          </a:prstGeom>
          <a:solidFill>
            <a:srgbClr val="3796BF">
              <a:alpha val="7882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081694" y="771271"/>
            <a:ext cx="774600" cy="7746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6513651" y="1616690"/>
            <a:ext cx="413400" cy="413400"/>
          </a:xfrm>
          <a:prstGeom prst="ellipse">
            <a:avLst/>
          </a:prstGeom>
          <a:solidFill>
            <a:srgbClr val="81D1EC">
              <a:alpha val="78824"/>
            </a:srgbClr>
          </a:solidFill>
          <a:ln>
            <a:solidFill>
              <a:srgbClr val="FF99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420476" y="3612044"/>
            <a:ext cx="336900" cy="336900"/>
          </a:xfrm>
          <a:prstGeom prst="ellipse">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362484" y="1670133"/>
            <a:ext cx="213000" cy="213000"/>
          </a:xfrm>
          <a:prstGeom prst="ellipse">
            <a:avLst/>
          </a:prstGeom>
          <a:solidFill>
            <a:srgbClr val="0030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6818461" y="1338692"/>
            <a:ext cx="93900" cy="93900"/>
          </a:xfrm>
          <a:prstGeom prst="ellipse">
            <a:avLst/>
          </a:prstGeom>
          <a:solidFill>
            <a:srgbClr val="379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6163989" y="4374525"/>
            <a:ext cx="93900" cy="93900"/>
          </a:xfrm>
          <a:prstGeom prst="ellipse">
            <a:avLst/>
          </a:prstGeom>
          <a:solidFill>
            <a:srgbClr val="4BB5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300611" y="990190"/>
            <a:ext cx="336767" cy="336767"/>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78BE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21;p2"/>
          <p:cNvGrpSpPr/>
          <p:nvPr/>
        </p:nvGrpSpPr>
        <p:grpSpPr>
          <a:xfrm>
            <a:off x="3001075" y="4182123"/>
            <a:ext cx="508851" cy="478711"/>
            <a:chOff x="5972700" y="2330200"/>
            <a:chExt cx="411625" cy="387275"/>
          </a:xfrm>
        </p:grpSpPr>
        <p:sp>
          <p:nvSpPr>
            <p:cNvPr id="22" name="Google Shape;22;p2"/>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24;p2"/>
          <p:cNvGrpSpPr/>
          <p:nvPr/>
        </p:nvGrpSpPr>
        <p:grpSpPr>
          <a:xfrm>
            <a:off x="5861768" y="506559"/>
            <a:ext cx="524975" cy="832145"/>
            <a:chOff x="6718575" y="2318625"/>
            <a:chExt cx="256950" cy="407375"/>
          </a:xfrm>
        </p:grpSpPr>
        <p:sp>
          <p:nvSpPr>
            <p:cNvPr id="25" name="Google Shape;25;p2"/>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6" name="Google Shape;26;p2"/>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7" name="Google Shape;27;p2"/>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8" name="Google Shape;28;p2"/>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9" name="Google Shape;29;p2"/>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0" name="Google Shape;30;p2"/>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1" name="Google Shape;31;p2"/>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2" name="Google Shape;32;p2"/>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sp>
        <p:nvSpPr>
          <p:cNvPr id="33" name="Google Shape;33;p2"/>
          <p:cNvSpPr txBox="1">
            <a:spLocks noGrp="1"/>
          </p:cNvSpPr>
          <p:nvPr>
            <p:ph type="ctrTitle"/>
          </p:nvPr>
        </p:nvSpPr>
        <p:spPr>
          <a:xfrm>
            <a:off x="2757250" y="961350"/>
            <a:ext cx="3629400" cy="3220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34" name="Google Shape;34;p2"/>
          <p:cNvSpPr/>
          <p:nvPr/>
        </p:nvSpPr>
        <p:spPr>
          <a:xfrm>
            <a:off x="2757247" y="861970"/>
            <a:ext cx="300900" cy="300900"/>
          </a:xfrm>
          <a:prstGeom prst="ellipse">
            <a:avLst/>
          </a:prstGeom>
          <a:solidFill>
            <a:srgbClr val="78BE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509928" y="4757335"/>
            <a:ext cx="213000" cy="213000"/>
          </a:xfrm>
          <a:prstGeom prst="ellipse">
            <a:avLst/>
          </a:prstGeom>
          <a:solidFill>
            <a:srgbClr val="0030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494851" y="4374527"/>
            <a:ext cx="413400" cy="413400"/>
          </a:xfrm>
          <a:prstGeom prst="ellipse">
            <a:avLst/>
          </a:prstGeom>
          <a:solidFill>
            <a:srgbClr val="4BB5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6" name="Picture 2" descr="N:\Marketing and Communications\Images and videos\Logos\MCH\Research logo\research logov5.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883663" y="4440519"/>
            <a:ext cx="1224841" cy="6515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127"/>
        <p:cNvGrpSpPr/>
        <p:nvPr/>
      </p:nvGrpSpPr>
      <p:grpSpPr>
        <a:xfrm>
          <a:off x="0" y="0"/>
          <a:ext cx="0" cy="0"/>
          <a:chOff x="0" y="0"/>
          <a:chExt cx="0" cy="0"/>
        </a:xfrm>
      </p:grpSpPr>
      <p:sp>
        <p:nvSpPr>
          <p:cNvPr id="128" name="Google Shape;128;p6"/>
          <p:cNvSpPr/>
          <p:nvPr/>
        </p:nvSpPr>
        <p:spPr>
          <a:xfrm>
            <a:off x="407150" y="407075"/>
            <a:ext cx="8329800" cy="4329300"/>
          </a:xfrm>
          <a:prstGeom prst="rect">
            <a:avLst/>
          </a:prstGeom>
          <a:solidFill>
            <a:srgbClr val="DEE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6"/>
          <p:cNvSpPr/>
          <p:nvPr/>
        </p:nvSpPr>
        <p:spPr>
          <a:xfrm>
            <a:off x="-167025" y="559475"/>
            <a:ext cx="2630400" cy="2630400"/>
          </a:xfrm>
          <a:prstGeom prst="ellipse">
            <a:avLst/>
          </a:prstGeom>
          <a:solidFill>
            <a:srgbClr val="78BE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6"/>
          <p:cNvSpPr/>
          <p:nvPr/>
        </p:nvSpPr>
        <p:spPr>
          <a:xfrm>
            <a:off x="1812100" y="271400"/>
            <a:ext cx="1054200" cy="1054200"/>
          </a:xfrm>
          <a:prstGeom prst="ellipse">
            <a:avLst/>
          </a:prstGeom>
          <a:solidFill>
            <a:srgbClr val="003086">
              <a:alpha val="79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6"/>
          <p:cNvSpPr/>
          <p:nvPr/>
        </p:nvSpPr>
        <p:spPr>
          <a:xfrm>
            <a:off x="1704597" y="-129655"/>
            <a:ext cx="300900" cy="300900"/>
          </a:xfrm>
          <a:prstGeom prst="ellipse">
            <a:avLst/>
          </a:prstGeom>
          <a:solidFill>
            <a:srgbClr val="78BE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6"/>
          <p:cNvSpPr/>
          <p:nvPr/>
        </p:nvSpPr>
        <p:spPr>
          <a:xfrm>
            <a:off x="228600" y="2887250"/>
            <a:ext cx="605400" cy="605400"/>
          </a:xfrm>
          <a:prstGeom prst="ellipse">
            <a:avLst/>
          </a:prstGeom>
          <a:solidFill>
            <a:srgbClr val="81D1EC">
              <a:alpha val="78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6"/>
          <p:cNvSpPr/>
          <p:nvPr/>
        </p:nvSpPr>
        <p:spPr>
          <a:xfrm>
            <a:off x="1522903" y="316285"/>
            <a:ext cx="213000" cy="213000"/>
          </a:xfrm>
          <a:prstGeom prst="ellipse">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6"/>
          <p:cNvSpPr/>
          <p:nvPr/>
        </p:nvSpPr>
        <p:spPr>
          <a:xfrm>
            <a:off x="7847950" y="4168079"/>
            <a:ext cx="1097700" cy="1097700"/>
          </a:xfrm>
          <a:prstGeom prst="ellipse">
            <a:avLst/>
          </a:prstGeom>
          <a:solidFill>
            <a:srgbClr val="78BE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6"/>
          <p:cNvSpPr/>
          <p:nvPr/>
        </p:nvSpPr>
        <p:spPr>
          <a:xfrm>
            <a:off x="8507494" y="2981146"/>
            <a:ext cx="774600" cy="774600"/>
          </a:xfrm>
          <a:prstGeom prst="ellipse">
            <a:avLst/>
          </a:prstGeom>
          <a:solidFill>
            <a:srgbClr val="0030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6"/>
          <p:cNvSpPr/>
          <p:nvPr/>
        </p:nvSpPr>
        <p:spPr>
          <a:xfrm>
            <a:off x="8094101" y="3973940"/>
            <a:ext cx="413400" cy="413400"/>
          </a:xfrm>
          <a:prstGeom prst="ellipse">
            <a:avLst/>
          </a:prstGeom>
          <a:solidFill>
            <a:srgbClr val="3796BF">
              <a:alpha val="78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6"/>
          <p:cNvSpPr/>
          <p:nvPr/>
        </p:nvSpPr>
        <p:spPr>
          <a:xfrm>
            <a:off x="8622049" y="3872635"/>
            <a:ext cx="213000" cy="213000"/>
          </a:xfrm>
          <a:prstGeom prst="ellipse">
            <a:avLst/>
          </a:prstGeom>
          <a:solidFill>
            <a:srgbClr val="81D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6"/>
          <p:cNvSpPr/>
          <p:nvPr/>
        </p:nvSpPr>
        <p:spPr>
          <a:xfrm>
            <a:off x="7550022" y="4801658"/>
            <a:ext cx="213000" cy="213000"/>
          </a:xfrm>
          <a:prstGeom prst="ellipse">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6"/>
          <p:cNvSpPr/>
          <p:nvPr/>
        </p:nvSpPr>
        <p:spPr>
          <a:xfrm>
            <a:off x="7325661" y="4674667"/>
            <a:ext cx="93900" cy="93900"/>
          </a:xfrm>
          <a:prstGeom prst="ellipse">
            <a:avLst/>
          </a:prstGeom>
          <a:solidFill>
            <a:srgbClr val="379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6"/>
          <p:cNvSpPr/>
          <p:nvPr/>
        </p:nvSpPr>
        <p:spPr>
          <a:xfrm>
            <a:off x="91939" y="2887250"/>
            <a:ext cx="93900" cy="93900"/>
          </a:xfrm>
          <a:prstGeom prst="ellipse">
            <a:avLst/>
          </a:prstGeom>
          <a:solidFill>
            <a:srgbClr val="379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6"/>
          <p:cNvSpPr/>
          <p:nvPr/>
        </p:nvSpPr>
        <p:spPr>
          <a:xfrm>
            <a:off x="8726411" y="3200065"/>
            <a:ext cx="336767" cy="336767"/>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78BE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 name="Google Shape;142;p6"/>
          <p:cNvGrpSpPr/>
          <p:nvPr/>
        </p:nvGrpSpPr>
        <p:grpSpPr>
          <a:xfrm>
            <a:off x="8142375" y="4477573"/>
            <a:ext cx="508851" cy="478711"/>
            <a:chOff x="5972700" y="2330200"/>
            <a:chExt cx="411625" cy="387275"/>
          </a:xfrm>
        </p:grpSpPr>
        <p:sp>
          <p:nvSpPr>
            <p:cNvPr id="143" name="Google Shape;143;p6"/>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00308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6"/>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00308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 name="Google Shape;145;p6"/>
          <p:cNvGrpSpPr/>
          <p:nvPr/>
        </p:nvGrpSpPr>
        <p:grpSpPr>
          <a:xfrm>
            <a:off x="2139871" y="482540"/>
            <a:ext cx="398658" cy="631920"/>
            <a:chOff x="6718575" y="2318625"/>
            <a:chExt cx="256950" cy="407375"/>
          </a:xfrm>
        </p:grpSpPr>
        <p:sp>
          <p:nvSpPr>
            <p:cNvPr id="146" name="Google Shape;146;p6"/>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78BE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6"/>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78BE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6"/>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78BE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6"/>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78BE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6"/>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78BE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6"/>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78BE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6"/>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78BE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6"/>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78BE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 name="Google Shape;154;p6"/>
          <p:cNvSpPr txBox="1">
            <a:spLocks noGrp="1"/>
          </p:cNvSpPr>
          <p:nvPr>
            <p:ph type="title"/>
          </p:nvPr>
        </p:nvSpPr>
        <p:spPr>
          <a:xfrm>
            <a:off x="144075" y="559475"/>
            <a:ext cx="2142000" cy="2630400"/>
          </a:xfrm>
          <a:prstGeom prst="rect">
            <a:avLst/>
          </a:prstGeom>
        </p:spPr>
        <p:txBody>
          <a:bodyPr spcFirstLastPara="1" wrap="square" lIns="91425" tIns="91425" rIns="91425" bIns="91425" anchor="ctr" anchorCtr="0"/>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155" name="Google Shape;155;p6"/>
          <p:cNvSpPr txBox="1">
            <a:spLocks noGrp="1"/>
          </p:cNvSpPr>
          <p:nvPr>
            <p:ph type="body" idx="1"/>
          </p:nvPr>
        </p:nvSpPr>
        <p:spPr>
          <a:xfrm>
            <a:off x="2830925" y="1200150"/>
            <a:ext cx="2516400" cy="3120300"/>
          </a:xfrm>
          <a:prstGeom prst="rect">
            <a:avLst/>
          </a:prstGeom>
        </p:spPr>
        <p:txBody>
          <a:bodyPr spcFirstLastPara="1" wrap="square" lIns="91425" tIns="91425" rIns="91425" bIns="91425" anchor="t" anchorCtr="0"/>
          <a:lstStyle>
            <a:lvl1pPr marL="457200" lvl="0" indent="-342900">
              <a:spcBef>
                <a:spcPts val="600"/>
              </a:spcBef>
              <a:spcAft>
                <a:spcPts val="0"/>
              </a:spcAft>
              <a:buSzPts val="1800"/>
              <a:buChar char="○"/>
              <a:defRPr sz="1800"/>
            </a:lvl1pPr>
            <a:lvl2pPr marL="914400" lvl="1" indent="-342900">
              <a:spcBef>
                <a:spcPts val="1000"/>
              </a:spcBef>
              <a:spcAft>
                <a:spcPts val="0"/>
              </a:spcAft>
              <a:buSzPts val="1800"/>
              <a:buChar char="◦"/>
              <a:defRPr sz="1800"/>
            </a:lvl2pPr>
            <a:lvl3pPr marL="1371600" lvl="2" indent="-342900">
              <a:spcBef>
                <a:spcPts val="1000"/>
              </a:spcBef>
              <a:spcAft>
                <a:spcPts val="0"/>
              </a:spcAft>
              <a:buSzPts val="1800"/>
              <a:buChar char="◦"/>
              <a:defRPr sz="1800"/>
            </a:lvl3pPr>
            <a:lvl4pPr marL="1828800" lvl="3" indent="-342900">
              <a:spcBef>
                <a:spcPts val="1000"/>
              </a:spcBef>
              <a:spcAft>
                <a:spcPts val="0"/>
              </a:spcAft>
              <a:buSzPts val="1800"/>
              <a:buChar char="◦"/>
              <a:defRPr sz="1800"/>
            </a:lvl4pPr>
            <a:lvl5pPr marL="2286000" lvl="4" indent="-342900">
              <a:spcBef>
                <a:spcPts val="1000"/>
              </a:spcBef>
              <a:spcAft>
                <a:spcPts val="0"/>
              </a:spcAft>
              <a:buSzPts val="1800"/>
              <a:buChar char="◦"/>
              <a:defRPr sz="1800"/>
            </a:lvl5pPr>
            <a:lvl6pPr marL="2743200" lvl="5" indent="-342900">
              <a:spcBef>
                <a:spcPts val="1000"/>
              </a:spcBef>
              <a:spcAft>
                <a:spcPts val="0"/>
              </a:spcAft>
              <a:buSzPts val="1800"/>
              <a:buChar char="◦"/>
              <a:defRPr sz="1800"/>
            </a:lvl6pPr>
            <a:lvl7pPr marL="3200400" lvl="6" indent="-342900">
              <a:spcBef>
                <a:spcPts val="1000"/>
              </a:spcBef>
              <a:spcAft>
                <a:spcPts val="0"/>
              </a:spcAft>
              <a:buSzPts val="1800"/>
              <a:buChar char="◦"/>
              <a:defRPr sz="1800"/>
            </a:lvl7pPr>
            <a:lvl8pPr marL="3657600" lvl="7" indent="-342900">
              <a:spcBef>
                <a:spcPts val="1000"/>
              </a:spcBef>
              <a:spcAft>
                <a:spcPts val="0"/>
              </a:spcAft>
              <a:buSzPts val="1800"/>
              <a:buChar char="◦"/>
              <a:defRPr sz="1800"/>
            </a:lvl8pPr>
            <a:lvl9pPr marL="4114800" lvl="8" indent="-342900">
              <a:spcBef>
                <a:spcPts val="1000"/>
              </a:spcBef>
              <a:spcAft>
                <a:spcPts val="1000"/>
              </a:spcAft>
              <a:buSzPts val="1800"/>
              <a:buChar char="◦"/>
              <a:defRPr sz="1800"/>
            </a:lvl9pPr>
          </a:lstStyle>
          <a:p>
            <a:endParaRPr/>
          </a:p>
        </p:txBody>
      </p:sp>
      <p:sp>
        <p:nvSpPr>
          <p:cNvPr id="156" name="Google Shape;156;p6"/>
          <p:cNvSpPr txBox="1">
            <a:spLocks noGrp="1"/>
          </p:cNvSpPr>
          <p:nvPr>
            <p:ph type="body" idx="2"/>
          </p:nvPr>
        </p:nvSpPr>
        <p:spPr>
          <a:xfrm>
            <a:off x="5651044" y="1200150"/>
            <a:ext cx="2671500" cy="3120300"/>
          </a:xfrm>
          <a:prstGeom prst="rect">
            <a:avLst/>
          </a:prstGeom>
        </p:spPr>
        <p:txBody>
          <a:bodyPr spcFirstLastPara="1" wrap="square" lIns="91425" tIns="91425" rIns="91425" bIns="91425" anchor="t" anchorCtr="0"/>
          <a:lstStyle>
            <a:lvl1pPr marL="457200" lvl="0" indent="-342900">
              <a:spcBef>
                <a:spcPts val="600"/>
              </a:spcBef>
              <a:spcAft>
                <a:spcPts val="0"/>
              </a:spcAft>
              <a:buSzPts val="1800"/>
              <a:buChar char="○"/>
              <a:defRPr sz="1800"/>
            </a:lvl1pPr>
            <a:lvl2pPr marL="914400" lvl="1" indent="-342900">
              <a:spcBef>
                <a:spcPts val="1000"/>
              </a:spcBef>
              <a:spcAft>
                <a:spcPts val="0"/>
              </a:spcAft>
              <a:buSzPts val="1800"/>
              <a:buChar char="◦"/>
              <a:defRPr sz="1800"/>
            </a:lvl2pPr>
            <a:lvl3pPr marL="1371600" lvl="2" indent="-342900">
              <a:spcBef>
                <a:spcPts val="1000"/>
              </a:spcBef>
              <a:spcAft>
                <a:spcPts val="0"/>
              </a:spcAft>
              <a:buSzPts val="1800"/>
              <a:buChar char="◦"/>
              <a:defRPr sz="1800"/>
            </a:lvl3pPr>
            <a:lvl4pPr marL="1828800" lvl="3" indent="-342900">
              <a:spcBef>
                <a:spcPts val="1000"/>
              </a:spcBef>
              <a:spcAft>
                <a:spcPts val="0"/>
              </a:spcAft>
              <a:buSzPts val="1800"/>
              <a:buChar char="◦"/>
              <a:defRPr sz="1800"/>
            </a:lvl4pPr>
            <a:lvl5pPr marL="2286000" lvl="4" indent="-342900">
              <a:spcBef>
                <a:spcPts val="1000"/>
              </a:spcBef>
              <a:spcAft>
                <a:spcPts val="0"/>
              </a:spcAft>
              <a:buSzPts val="1800"/>
              <a:buChar char="◦"/>
              <a:defRPr sz="1800"/>
            </a:lvl5pPr>
            <a:lvl6pPr marL="2743200" lvl="5" indent="-342900">
              <a:spcBef>
                <a:spcPts val="1000"/>
              </a:spcBef>
              <a:spcAft>
                <a:spcPts val="0"/>
              </a:spcAft>
              <a:buSzPts val="1800"/>
              <a:buChar char="◦"/>
              <a:defRPr sz="1800"/>
            </a:lvl6pPr>
            <a:lvl7pPr marL="3200400" lvl="6" indent="-342900">
              <a:spcBef>
                <a:spcPts val="1000"/>
              </a:spcBef>
              <a:spcAft>
                <a:spcPts val="0"/>
              </a:spcAft>
              <a:buSzPts val="1800"/>
              <a:buChar char="◦"/>
              <a:defRPr sz="1800"/>
            </a:lvl7pPr>
            <a:lvl8pPr marL="3657600" lvl="7" indent="-342900">
              <a:spcBef>
                <a:spcPts val="1000"/>
              </a:spcBef>
              <a:spcAft>
                <a:spcPts val="0"/>
              </a:spcAft>
              <a:buSzPts val="1800"/>
              <a:buChar char="◦"/>
              <a:defRPr sz="1800"/>
            </a:lvl8pPr>
            <a:lvl9pPr marL="4114800" lvl="8" indent="-342900">
              <a:spcBef>
                <a:spcPts val="1000"/>
              </a:spcBef>
              <a:spcAft>
                <a:spcPts val="1000"/>
              </a:spcAft>
              <a:buSzPts val="1800"/>
              <a:buChar char="◦"/>
              <a:defRPr sz="1800"/>
            </a:lvl9pPr>
          </a:lstStyle>
          <a:p>
            <a:endParaRPr/>
          </a:p>
        </p:txBody>
      </p:sp>
      <p:sp>
        <p:nvSpPr>
          <p:cNvPr id="157" name="Google Shape;157;p6"/>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32" name="Picture 3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363" y="4488741"/>
            <a:ext cx="2016224" cy="559652"/>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Magenta">
  <p:cSld name="Blank Magenta">
    <p:spTree>
      <p:nvGrpSpPr>
        <p:cNvPr id="1" name="Shape 357"/>
        <p:cNvGrpSpPr/>
        <p:nvPr/>
      </p:nvGrpSpPr>
      <p:grpSpPr>
        <a:xfrm>
          <a:off x="0" y="0"/>
          <a:ext cx="0" cy="0"/>
          <a:chOff x="0" y="0"/>
          <a:chExt cx="0" cy="0"/>
        </a:xfrm>
      </p:grpSpPr>
      <p:sp>
        <p:nvSpPr>
          <p:cNvPr id="358" name="Google Shape;358;p14"/>
          <p:cNvSpPr/>
          <p:nvPr/>
        </p:nvSpPr>
        <p:spPr>
          <a:xfrm>
            <a:off x="407150" y="407075"/>
            <a:ext cx="8329800" cy="43293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4"/>
          <p:cNvSpPr/>
          <p:nvPr/>
        </p:nvSpPr>
        <p:spPr>
          <a:xfrm>
            <a:off x="217850" y="171250"/>
            <a:ext cx="1054200" cy="1054200"/>
          </a:xfrm>
          <a:prstGeom prst="ellipse">
            <a:avLst/>
          </a:prstGeom>
          <a:solidFill>
            <a:srgbClr val="78BE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4"/>
          <p:cNvSpPr/>
          <p:nvPr/>
        </p:nvSpPr>
        <p:spPr>
          <a:xfrm>
            <a:off x="1156976" y="-137274"/>
            <a:ext cx="398700" cy="398700"/>
          </a:xfrm>
          <a:prstGeom prst="ellipse">
            <a:avLst/>
          </a:prstGeom>
          <a:solidFill>
            <a:srgbClr val="FF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4"/>
          <p:cNvSpPr/>
          <p:nvPr/>
        </p:nvSpPr>
        <p:spPr>
          <a:xfrm>
            <a:off x="1397225" y="337514"/>
            <a:ext cx="136800" cy="136800"/>
          </a:xfrm>
          <a:prstGeom prst="ellipse">
            <a:avLst/>
          </a:prstGeom>
          <a:solidFill>
            <a:srgbClr val="4BB5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4"/>
          <p:cNvSpPr/>
          <p:nvPr/>
        </p:nvSpPr>
        <p:spPr>
          <a:xfrm>
            <a:off x="488128" y="1334485"/>
            <a:ext cx="213000" cy="213000"/>
          </a:xfrm>
          <a:prstGeom prst="ellipse">
            <a:avLst/>
          </a:prstGeom>
          <a:solidFill>
            <a:srgbClr val="0030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4"/>
          <p:cNvSpPr/>
          <p:nvPr/>
        </p:nvSpPr>
        <p:spPr>
          <a:xfrm>
            <a:off x="7847950" y="4168079"/>
            <a:ext cx="1097700" cy="1097700"/>
          </a:xfrm>
          <a:prstGeom prst="ellipse">
            <a:avLst/>
          </a:prstGeom>
          <a:solidFill>
            <a:srgbClr val="78BE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4"/>
          <p:cNvSpPr/>
          <p:nvPr/>
        </p:nvSpPr>
        <p:spPr>
          <a:xfrm>
            <a:off x="8507494" y="2981146"/>
            <a:ext cx="774600" cy="774600"/>
          </a:xfrm>
          <a:prstGeom prst="ellipse">
            <a:avLst/>
          </a:prstGeom>
          <a:solidFill>
            <a:srgbClr val="0030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4"/>
          <p:cNvSpPr/>
          <p:nvPr/>
        </p:nvSpPr>
        <p:spPr>
          <a:xfrm>
            <a:off x="8094101" y="3973940"/>
            <a:ext cx="413400" cy="413400"/>
          </a:xfrm>
          <a:prstGeom prst="ellipse">
            <a:avLst/>
          </a:prstGeom>
          <a:solidFill>
            <a:srgbClr val="379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4"/>
          <p:cNvSpPr/>
          <p:nvPr/>
        </p:nvSpPr>
        <p:spPr>
          <a:xfrm>
            <a:off x="8622049" y="3872635"/>
            <a:ext cx="213000" cy="213000"/>
          </a:xfrm>
          <a:prstGeom prst="ellipse">
            <a:avLst/>
          </a:prstGeom>
          <a:solidFill>
            <a:srgbClr val="4BB5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4"/>
          <p:cNvSpPr/>
          <p:nvPr/>
        </p:nvSpPr>
        <p:spPr>
          <a:xfrm>
            <a:off x="7550022" y="4801658"/>
            <a:ext cx="213000" cy="213000"/>
          </a:xfrm>
          <a:prstGeom prst="ellipse">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4"/>
          <p:cNvSpPr/>
          <p:nvPr/>
        </p:nvSpPr>
        <p:spPr>
          <a:xfrm>
            <a:off x="7325661" y="4674667"/>
            <a:ext cx="93900" cy="93900"/>
          </a:xfrm>
          <a:prstGeom prst="ellipse">
            <a:avLst/>
          </a:prstGeom>
          <a:solidFill>
            <a:srgbClr val="81D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4"/>
          <p:cNvSpPr/>
          <p:nvPr/>
        </p:nvSpPr>
        <p:spPr>
          <a:xfrm>
            <a:off x="258289" y="1577100"/>
            <a:ext cx="93900" cy="93900"/>
          </a:xfrm>
          <a:prstGeom prst="ellipse">
            <a:avLst/>
          </a:prstGeom>
          <a:solidFill>
            <a:srgbClr val="379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4"/>
          <p:cNvSpPr/>
          <p:nvPr/>
        </p:nvSpPr>
        <p:spPr>
          <a:xfrm>
            <a:off x="8726411" y="3200065"/>
            <a:ext cx="336767" cy="336767"/>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78BE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1" name="Google Shape;371;p14"/>
          <p:cNvGrpSpPr/>
          <p:nvPr/>
        </p:nvGrpSpPr>
        <p:grpSpPr>
          <a:xfrm>
            <a:off x="8142375" y="4477573"/>
            <a:ext cx="508851" cy="478711"/>
            <a:chOff x="5972700" y="2330200"/>
            <a:chExt cx="411625" cy="387275"/>
          </a:xfrm>
        </p:grpSpPr>
        <p:sp>
          <p:nvSpPr>
            <p:cNvPr id="372" name="Google Shape;372;p14"/>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00308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4"/>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00308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4" name="Google Shape;374;p14"/>
          <p:cNvGrpSpPr/>
          <p:nvPr/>
        </p:nvGrpSpPr>
        <p:grpSpPr>
          <a:xfrm>
            <a:off x="545621" y="382390"/>
            <a:ext cx="398658" cy="631920"/>
            <a:chOff x="6718575" y="2318625"/>
            <a:chExt cx="256950" cy="407375"/>
          </a:xfrm>
        </p:grpSpPr>
        <p:sp>
          <p:nvSpPr>
            <p:cNvPr id="375" name="Google Shape;375;p14"/>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0308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4"/>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0308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4"/>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0308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4"/>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0308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4"/>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0308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4"/>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0308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4"/>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0308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4"/>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0308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3" name="Google Shape;383;p14"/>
          <p:cNvSpPr/>
          <p:nvPr/>
        </p:nvSpPr>
        <p:spPr>
          <a:xfrm>
            <a:off x="-117275" y="847257"/>
            <a:ext cx="605400" cy="605400"/>
          </a:xfrm>
          <a:prstGeom prst="ellipse">
            <a:avLst/>
          </a:prstGeom>
          <a:solidFill>
            <a:srgbClr val="81D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4"/>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pic>
        <p:nvPicPr>
          <p:cNvPr id="29" name="Picture 2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8470" y="4168079"/>
            <a:ext cx="2054936" cy="570398"/>
          </a:xfrm>
          <a:prstGeom prst="rect">
            <a:avLst/>
          </a:prstGeom>
        </p:spPr>
      </p:pic>
    </p:spTree>
    <p:extLst>
      <p:ext uri="{BB962C8B-B14F-4D97-AF65-F5344CB8AC3E}">
        <p14:creationId xmlns:p14="http://schemas.microsoft.com/office/powerpoint/2010/main" val="15557277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2901875" y="1033400"/>
            <a:ext cx="5292300" cy="3267300"/>
          </a:xfrm>
          <a:prstGeom prst="rect">
            <a:avLst/>
          </a:prstGeom>
          <a:noFill/>
          <a:ln>
            <a:noFill/>
          </a:ln>
        </p:spPr>
        <p:txBody>
          <a:bodyPr spcFirstLastPara="1" wrap="square" lIns="91425" tIns="91425" rIns="91425" bIns="91425" anchor="t" anchorCtr="0"/>
          <a:lstStyle>
            <a:lvl1pPr marL="457200" lvl="0" indent="-355600">
              <a:spcBef>
                <a:spcPts val="600"/>
              </a:spcBef>
              <a:spcAft>
                <a:spcPts val="0"/>
              </a:spcAft>
              <a:buClr>
                <a:srgbClr val="A6BCC9"/>
              </a:buClr>
              <a:buSzPts val="2000"/>
              <a:buFont typeface="Lato Light"/>
              <a:buChar char="○"/>
              <a:defRPr sz="2000">
                <a:solidFill>
                  <a:srgbClr val="4A5C65"/>
                </a:solidFill>
                <a:latin typeface="Lato Light"/>
                <a:ea typeface="Lato Light"/>
                <a:cs typeface="Lato Light"/>
                <a:sym typeface="Lato Light"/>
              </a:defRPr>
            </a:lvl1pPr>
            <a:lvl2pPr marL="914400" lvl="1" indent="-355600">
              <a:spcBef>
                <a:spcPts val="1000"/>
              </a:spcBef>
              <a:spcAft>
                <a:spcPts val="0"/>
              </a:spcAft>
              <a:buClr>
                <a:srgbClr val="A6BCC9"/>
              </a:buClr>
              <a:buSzPts val="2000"/>
              <a:buFont typeface="Lato Light"/>
              <a:buChar char="◦"/>
              <a:defRPr sz="2000">
                <a:solidFill>
                  <a:srgbClr val="4A5C65"/>
                </a:solidFill>
                <a:latin typeface="Lato Light"/>
                <a:ea typeface="Lato Light"/>
                <a:cs typeface="Lato Light"/>
                <a:sym typeface="Lato Light"/>
              </a:defRPr>
            </a:lvl2pPr>
            <a:lvl3pPr marL="1371600" lvl="2" indent="-355600">
              <a:spcBef>
                <a:spcPts val="1000"/>
              </a:spcBef>
              <a:spcAft>
                <a:spcPts val="0"/>
              </a:spcAft>
              <a:buClr>
                <a:srgbClr val="A6BCC9"/>
              </a:buClr>
              <a:buSzPts val="2000"/>
              <a:buFont typeface="Lato Light"/>
              <a:buChar char="◦"/>
              <a:defRPr sz="2000">
                <a:solidFill>
                  <a:srgbClr val="4A5C65"/>
                </a:solidFill>
                <a:latin typeface="Lato Light"/>
                <a:ea typeface="Lato Light"/>
                <a:cs typeface="Lato Light"/>
                <a:sym typeface="Lato Light"/>
              </a:defRPr>
            </a:lvl3pPr>
            <a:lvl4pPr marL="1828800" lvl="3" indent="-355600">
              <a:spcBef>
                <a:spcPts val="1000"/>
              </a:spcBef>
              <a:spcAft>
                <a:spcPts val="0"/>
              </a:spcAft>
              <a:buClr>
                <a:srgbClr val="A6BCC9"/>
              </a:buClr>
              <a:buSzPts val="2000"/>
              <a:buFont typeface="Lato Light"/>
              <a:buChar char="◦"/>
              <a:defRPr sz="2000">
                <a:solidFill>
                  <a:srgbClr val="4A5C65"/>
                </a:solidFill>
                <a:latin typeface="Lato Light"/>
                <a:ea typeface="Lato Light"/>
                <a:cs typeface="Lato Light"/>
                <a:sym typeface="Lato Light"/>
              </a:defRPr>
            </a:lvl4pPr>
            <a:lvl5pPr marL="2286000" lvl="4" indent="-355600">
              <a:spcBef>
                <a:spcPts val="1000"/>
              </a:spcBef>
              <a:spcAft>
                <a:spcPts val="0"/>
              </a:spcAft>
              <a:buClr>
                <a:srgbClr val="A6BCC9"/>
              </a:buClr>
              <a:buSzPts val="2000"/>
              <a:buFont typeface="Lato Light"/>
              <a:buChar char="◦"/>
              <a:defRPr sz="2000">
                <a:solidFill>
                  <a:srgbClr val="4A5C65"/>
                </a:solidFill>
                <a:latin typeface="Lato Light"/>
                <a:ea typeface="Lato Light"/>
                <a:cs typeface="Lato Light"/>
                <a:sym typeface="Lato Light"/>
              </a:defRPr>
            </a:lvl5pPr>
            <a:lvl6pPr marL="2743200" lvl="5" indent="-355600">
              <a:spcBef>
                <a:spcPts val="1000"/>
              </a:spcBef>
              <a:spcAft>
                <a:spcPts val="0"/>
              </a:spcAft>
              <a:buClr>
                <a:srgbClr val="A6BCC9"/>
              </a:buClr>
              <a:buSzPts val="2000"/>
              <a:buFont typeface="Lato Light"/>
              <a:buChar char="◦"/>
              <a:defRPr sz="2000">
                <a:solidFill>
                  <a:srgbClr val="4A5C65"/>
                </a:solidFill>
                <a:latin typeface="Lato Light"/>
                <a:ea typeface="Lato Light"/>
                <a:cs typeface="Lato Light"/>
                <a:sym typeface="Lato Light"/>
              </a:defRPr>
            </a:lvl6pPr>
            <a:lvl7pPr marL="3200400" lvl="6" indent="-355600">
              <a:spcBef>
                <a:spcPts val="1000"/>
              </a:spcBef>
              <a:spcAft>
                <a:spcPts val="0"/>
              </a:spcAft>
              <a:buClr>
                <a:srgbClr val="A6BCC9"/>
              </a:buClr>
              <a:buSzPts val="2000"/>
              <a:buFont typeface="Lato Light"/>
              <a:buChar char="◦"/>
              <a:defRPr sz="2000">
                <a:solidFill>
                  <a:srgbClr val="4A5C65"/>
                </a:solidFill>
                <a:latin typeface="Lato Light"/>
                <a:ea typeface="Lato Light"/>
                <a:cs typeface="Lato Light"/>
                <a:sym typeface="Lato Light"/>
              </a:defRPr>
            </a:lvl7pPr>
            <a:lvl8pPr marL="3657600" lvl="7" indent="-355600">
              <a:spcBef>
                <a:spcPts val="1000"/>
              </a:spcBef>
              <a:spcAft>
                <a:spcPts val="0"/>
              </a:spcAft>
              <a:buClr>
                <a:srgbClr val="A6BCC9"/>
              </a:buClr>
              <a:buSzPts val="2000"/>
              <a:buFont typeface="Lato Light"/>
              <a:buChar char="◦"/>
              <a:defRPr sz="2000">
                <a:solidFill>
                  <a:srgbClr val="4A5C65"/>
                </a:solidFill>
                <a:latin typeface="Lato Light"/>
                <a:ea typeface="Lato Light"/>
                <a:cs typeface="Lato Light"/>
                <a:sym typeface="Lato Light"/>
              </a:defRPr>
            </a:lvl8pPr>
            <a:lvl9pPr marL="4114800" lvl="8" indent="-355600">
              <a:spcBef>
                <a:spcPts val="1000"/>
              </a:spcBef>
              <a:spcAft>
                <a:spcPts val="1000"/>
              </a:spcAft>
              <a:buClr>
                <a:srgbClr val="A6BCC9"/>
              </a:buClr>
              <a:buSzPts val="2000"/>
              <a:buFont typeface="Lato Light"/>
              <a:buChar char="◦"/>
              <a:defRPr sz="2000">
                <a:solidFill>
                  <a:srgbClr val="4A5C65"/>
                </a:solidFill>
                <a:latin typeface="Lato Light"/>
                <a:ea typeface="Lato Light"/>
                <a:cs typeface="Lato Light"/>
                <a:sym typeface="Lato Light"/>
              </a:defRPr>
            </a:lvl9pPr>
          </a:lstStyle>
          <a:p>
            <a:endParaRPr/>
          </a:p>
        </p:txBody>
      </p:sp>
      <p:sp>
        <p:nvSpPr>
          <p:cNvPr id="7" name="Google Shape;7;p1"/>
          <p:cNvSpPr txBox="1">
            <a:spLocks noGrp="1"/>
          </p:cNvSpPr>
          <p:nvPr>
            <p:ph type="title"/>
          </p:nvPr>
        </p:nvSpPr>
        <p:spPr>
          <a:xfrm>
            <a:off x="144075" y="559475"/>
            <a:ext cx="2142000" cy="2630400"/>
          </a:xfrm>
          <a:prstGeom prst="rect">
            <a:avLst/>
          </a:prstGeom>
          <a:noFill/>
          <a:ln>
            <a:noFill/>
          </a:ln>
        </p:spPr>
        <p:txBody>
          <a:bodyPr spcFirstLastPara="1" wrap="square" lIns="91425" tIns="91425" rIns="91425" bIns="91425" anchor="ctr" anchorCtr="0"/>
          <a:lstStyle>
            <a:lvl1pPr lvl="0">
              <a:spcBef>
                <a:spcPts val="0"/>
              </a:spcBef>
              <a:spcAft>
                <a:spcPts val="0"/>
              </a:spcAft>
              <a:buClr>
                <a:srgbClr val="FFFFFF"/>
              </a:buClr>
              <a:buSzPts val="2000"/>
              <a:buFont typeface="Roboto Slab Light"/>
              <a:buNone/>
              <a:defRPr sz="2000">
                <a:solidFill>
                  <a:srgbClr val="FFFFFF"/>
                </a:solidFill>
                <a:latin typeface="Roboto Slab Light"/>
                <a:ea typeface="Roboto Slab Light"/>
                <a:cs typeface="Roboto Slab Light"/>
                <a:sym typeface="Roboto Slab Light"/>
              </a:defRPr>
            </a:lvl1pPr>
            <a:lvl2pPr lvl="1">
              <a:spcBef>
                <a:spcPts val="0"/>
              </a:spcBef>
              <a:spcAft>
                <a:spcPts val="0"/>
              </a:spcAft>
              <a:buClr>
                <a:srgbClr val="FFFFFF"/>
              </a:buClr>
              <a:buSzPts val="2000"/>
              <a:buFont typeface="Roboto Slab Light"/>
              <a:buNone/>
              <a:defRPr sz="2000">
                <a:solidFill>
                  <a:srgbClr val="FFFFFF"/>
                </a:solidFill>
                <a:latin typeface="Roboto Slab Light"/>
                <a:ea typeface="Roboto Slab Light"/>
                <a:cs typeface="Roboto Slab Light"/>
                <a:sym typeface="Roboto Slab Light"/>
              </a:defRPr>
            </a:lvl2pPr>
            <a:lvl3pPr lvl="2">
              <a:spcBef>
                <a:spcPts val="0"/>
              </a:spcBef>
              <a:spcAft>
                <a:spcPts val="0"/>
              </a:spcAft>
              <a:buClr>
                <a:srgbClr val="FFFFFF"/>
              </a:buClr>
              <a:buSzPts val="2000"/>
              <a:buFont typeface="Roboto Slab Light"/>
              <a:buNone/>
              <a:defRPr sz="2000">
                <a:solidFill>
                  <a:srgbClr val="FFFFFF"/>
                </a:solidFill>
                <a:latin typeface="Roboto Slab Light"/>
                <a:ea typeface="Roboto Slab Light"/>
                <a:cs typeface="Roboto Slab Light"/>
                <a:sym typeface="Roboto Slab Light"/>
              </a:defRPr>
            </a:lvl3pPr>
            <a:lvl4pPr lvl="3">
              <a:spcBef>
                <a:spcPts val="0"/>
              </a:spcBef>
              <a:spcAft>
                <a:spcPts val="0"/>
              </a:spcAft>
              <a:buClr>
                <a:srgbClr val="FFFFFF"/>
              </a:buClr>
              <a:buSzPts val="2000"/>
              <a:buFont typeface="Roboto Slab Light"/>
              <a:buNone/>
              <a:defRPr sz="2000">
                <a:solidFill>
                  <a:srgbClr val="FFFFFF"/>
                </a:solidFill>
                <a:latin typeface="Roboto Slab Light"/>
                <a:ea typeface="Roboto Slab Light"/>
                <a:cs typeface="Roboto Slab Light"/>
                <a:sym typeface="Roboto Slab Light"/>
              </a:defRPr>
            </a:lvl4pPr>
            <a:lvl5pPr lvl="4">
              <a:spcBef>
                <a:spcPts val="0"/>
              </a:spcBef>
              <a:spcAft>
                <a:spcPts val="0"/>
              </a:spcAft>
              <a:buClr>
                <a:srgbClr val="FFFFFF"/>
              </a:buClr>
              <a:buSzPts val="2000"/>
              <a:buFont typeface="Roboto Slab Light"/>
              <a:buNone/>
              <a:defRPr sz="2000">
                <a:solidFill>
                  <a:srgbClr val="FFFFFF"/>
                </a:solidFill>
                <a:latin typeface="Roboto Slab Light"/>
                <a:ea typeface="Roboto Slab Light"/>
                <a:cs typeface="Roboto Slab Light"/>
                <a:sym typeface="Roboto Slab Light"/>
              </a:defRPr>
            </a:lvl5pPr>
            <a:lvl6pPr lvl="5">
              <a:spcBef>
                <a:spcPts val="0"/>
              </a:spcBef>
              <a:spcAft>
                <a:spcPts val="0"/>
              </a:spcAft>
              <a:buClr>
                <a:srgbClr val="FFFFFF"/>
              </a:buClr>
              <a:buSzPts val="2000"/>
              <a:buFont typeface="Roboto Slab Light"/>
              <a:buNone/>
              <a:defRPr sz="2000">
                <a:solidFill>
                  <a:srgbClr val="FFFFFF"/>
                </a:solidFill>
                <a:latin typeface="Roboto Slab Light"/>
                <a:ea typeface="Roboto Slab Light"/>
                <a:cs typeface="Roboto Slab Light"/>
                <a:sym typeface="Roboto Slab Light"/>
              </a:defRPr>
            </a:lvl6pPr>
            <a:lvl7pPr lvl="6">
              <a:spcBef>
                <a:spcPts val="0"/>
              </a:spcBef>
              <a:spcAft>
                <a:spcPts val="0"/>
              </a:spcAft>
              <a:buClr>
                <a:srgbClr val="FFFFFF"/>
              </a:buClr>
              <a:buSzPts val="2000"/>
              <a:buFont typeface="Roboto Slab Light"/>
              <a:buNone/>
              <a:defRPr sz="2000">
                <a:solidFill>
                  <a:srgbClr val="FFFFFF"/>
                </a:solidFill>
                <a:latin typeface="Roboto Slab Light"/>
                <a:ea typeface="Roboto Slab Light"/>
                <a:cs typeface="Roboto Slab Light"/>
                <a:sym typeface="Roboto Slab Light"/>
              </a:defRPr>
            </a:lvl7pPr>
            <a:lvl8pPr lvl="7">
              <a:spcBef>
                <a:spcPts val="0"/>
              </a:spcBef>
              <a:spcAft>
                <a:spcPts val="0"/>
              </a:spcAft>
              <a:buClr>
                <a:srgbClr val="FFFFFF"/>
              </a:buClr>
              <a:buSzPts val="2000"/>
              <a:buFont typeface="Roboto Slab Light"/>
              <a:buNone/>
              <a:defRPr sz="2000">
                <a:solidFill>
                  <a:srgbClr val="FFFFFF"/>
                </a:solidFill>
                <a:latin typeface="Roboto Slab Light"/>
                <a:ea typeface="Roboto Slab Light"/>
                <a:cs typeface="Roboto Slab Light"/>
                <a:sym typeface="Roboto Slab Light"/>
              </a:defRPr>
            </a:lvl8pPr>
            <a:lvl9pPr lvl="8">
              <a:spcBef>
                <a:spcPts val="0"/>
              </a:spcBef>
              <a:spcAft>
                <a:spcPts val="0"/>
              </a:spcAft>
              <a:buClr>
                <a:srgbClr val="FFFFFF"/>
              </a:buClr>
              <a:buSzPts val="2000"/>
              <a:buFont typeface="Roboto Slab Light"/>
              <a:buNone/>
              <a:defRPr sz="2000">
                <a:solidFill>
                  <a:srgbClr val="FFFFFF"/>
                </a:solidFill>
                <a:latin typeface="Roboto Slab Light"/>
                <a:ea typeface="Roboto Slab Light"/>
                <a:cs typeface="Roboto Slab Light"/>
                <a:sym typeface="Roboto Slab Light"/>
              </a:defRPr>
            </a:lvl9pPr>
          </a:lstStyle>
          <a:p>
            <a:endParaRPr/>
          </a:p>
        </p:txBody>
      </p:sp>
      <p:sp>
        <p:nvSpPr>
          <p:cNvPr id="8" name="Google Shape;8;p1"/>
          <p:cNvSpPr txBox="1">
            <a:spLocks noGrp="1"/>
          </p:cNvSpPr>
          <p:nvPr>
            <p:ph type="sldNum" idx="12"/>
          </p:nvPr>
        </p:nvSpPr>
        <p:spPr>
          <a:xfrm>
            <a:off x="8117984" y="418063"/>
            <a:ext cx="548700" cy="393600"/>
          </a:xfrm>
          <a:prstGeom prst="rect">
            <a:avLst/>
          </a:prstGeom>
          <a:noFill/>
          <a:ln>
            <a:noFill/>
          </a:ln>
        </p:spPr>
        <p:txBody>
          <a:bodyPr spcFirstLastPara="1" wrap="square" lIns="91425" tIns="91425" rIns="91425" bIns="91425" anchor="ctr" anchorCtr="0">
            <a:noAutofit/>
          </a:bodyPr>
          <a:lstStyle>
            <a:lvl1pPr lvl="0" algn="r">
              <a:buNone/>
              <a:defRPr sz="1200">
                <a:solidFill>
                  <a:srgbClr val="A6BCC9"/>
                </a:solidFill>
                <a:latin typeface="Lato Light"/>
                <a:ea typeface="Lato Light"/>
                <a:cs typeface="Lato Light"/>
                <a:sym typeface="Lato Light"/>
              </a:defRPr>
            </a:lvl1pPr>
            <a:lvl2pPr lvl="1" algn="r">
              <a:buNone/>
              <a:defRPr sz="1200">
                <a:solidFill>
                  <a:srgbClr val="A6BCC9"/>
                </a:solidFill>
                <a:latin typeface="Lato Light"/>
                <a:ea typeface="Lato Light"/>
                <a:cs typeface="Lato Light"/>
                <a:sym typeface="Lato Light"/>
              </a:defRPr>
            </a:lvl2pPr>
            <a:lvl3pPr lvl="2" algn="r">
              <a:buNone/>
              <a:defRPr sz="1200">
                <a:solidFill>
                  <a:srgbClr val="A6BCC9"/>
                </a:solidFill>
                <a:latin typeface="Lato Light"/>
                <a:ea typeface="Lato Light"/>
                <a:cs typeface="Lato Light"/>
                <a:sym typeface="Lato Light"/>
              </a:defRPr>
            </a:lvl3pPr>
            <a:lvl4pPr lvl="3" algn="r">
              <a:buNone/>
              <a:defRPr sz="1200">
                <a:solidFill>
                  <a:srgbClr val="A6BCC9"/>
                </a:solidFill>
                <a:latin typeface="Lato Light"/>
                <a:ea typeface="Lato Light"/>
                <a:cs typeface="Lato Light"/>
                <a:sym typeface="Lato Light"/>
              </a:defRPr>
            </a:lvl4pPr>
            <a:lvl5pPr lvl="4" algn="r">
              <a:buNone/>
              <a:defRPr sz="1200">
                <a:solidFill>
                  <a:srgbClr val="A6BCC9"/>
                </a:solidFill>
                <a:latin typeface="Lato Light"/>
                <a:ea typeface="Lato Light"/>
                <a:cs typeface="Lato Light"/>
                <a:sym typeface="Lato Light"/>
              </a:defRPr>
            </a:lvl5pPr>
            <a:lvl6pPr lvl="5" algn="r">
              <a:buNone/>
              <a:defRPr sz="1200">
                <a:solidFill>
                  <a:srgbClr val="A6BCC9"/>
                </a:solidFill>
                <a:latin typeface="Lato Light"/>
                <a:ea typeface="Lato Light"/>
                <a:cs typeface="Lato Light"/>
                <a:sym typeface="Lato Light"/>
              </a:defRPr>
            </a:lvl6pPr>
            <a:lvl7pPr lvl="6" algn="r">
              <a:buNone/>
              <a:defRPr sz="1200">
                <a:solidFill>
                  <a:srgbClr val="A6BCC9"/>
                </a:solidFill>
                <a:latin typeface="Lato Light"/>
                <a:ea typeface="Lato Light"/>
                <a:cs typeface="Lato Light"/>
                <a:sym typeface="Lato Light"/>
              </a:defRPr>
            </a:lvl7pPr>
            <a:lvl8pPr lvl="7" algn="r">
              <a:buNone/>
              <a:defRPr sz="1200">
                <a:solidFill>
                  <a:srgbClr val="A6BCC9"/>
                </a:solidFill>
                <a:latin typeface="Lato Light"/>
                <a:ea typeface="Lato Light"/>
                <a:cs typeface="Lato Light"/>
                <a:sym typeface="Lato Light"/>
              </a:defRPr>
            </a:lvl8pPr>
            <a:lvl9pPr lvl="8" algn="r">
              <a:buNone/>
              <a:defRPr sz="1200">
                <a:solidFill>
                  <a:srgbClr val="A6BCC9"/>
                </a:solidFill>
                <a:latin typeface="Lato Light"/>
                <a:ea typeface="Lato Light"/>
                <a:cs typeface="Lato Light"/>
                <a:sym typeface="Lato Ligh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62" r:id="rId3"/>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15"/>
          <p:cNvSpPr txBox="1">
            <a:spLocks noGrp="1"/>
          </p:cNvSpPr>
          <p:nvPr>
            <p:ph type="ctrTitle"/>
          </p:nvPr>
        </p:nvSpPr>
        <p:spPr>
          <a:xfrm>
            <a:off x="2757300" y="1059582"/>
            <a:ext cx="3629400" cy="3220800"/>
          </a:xfrm>
          <a:prstGeom prst="rect">
            <a:avLst/>
          </a:prstGeom>
        </p:spPr>
        <p:txBody>
          <a:bodyPr spcFirstLastPara="1" wrap="square" lIns="91425" tIns="91425" rIns="91425" bIns="91425" anchor="ctr" anchorCtr="0">
            <a:noAutofit/>
          </a:bodyPr>
          <a:lstStyle/>
          <a:p>
            <a:pPr lvl="0"/>
            <a:br>
              <a:rPr lang="en-GB" sz="4400" b="1" dirty="0"/>
            </a:br>
            <a:br>
              <a:rPr lang="en-GB" sz="4400" b="1" dirty="0"/>
            </a:br>
            <a:r>
              <a:rPr lang="en-GB" sz="3200" b="1" dirty="0"/>
              <a:t>Communicating without words</a:t>
            </a:r>
            <a:br>
              <a:rPr lang="en-GB" sz="5400" dirty="0"/>
            </a:br>
            <a:br>
              <a:rPr lang="en-GB" dirty="0"/>
            </a:br>
            <a:r>
              <a:rPr lang="en-GB" dirty="0"/>
              <a:t>.</a:t>
            </a:r>
            <a:br>
              <a:rPr lang="en-GB" dirty="0"/>
            </a:b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16"/>
          <p:cNvSpPr txBox="1">
            <a:spLocks noGrp="1"/>
          </p:cNvSpPr>
          <p:nvPr>
            <p:ph type="title"/>
          </p:nvPr>
        </p:nvSpPr>
        <p:spPr>
          <a:xfrm>
            <a:off x="144075" y="559475"/>
            <a:ext cx="2142000" cy="2630400"/>
          </a:xfrm>
          <a:prstGeom prst="rect">
            <a:avLst/>
          </a:prstGeom>
        </p:spPr>
        <p:txBody>
          <a:bodyPr spcFirstLastPara="1" wrap="square" lIns="91425" tIns="91425" rIns="91425" bIns="91425" anchor="ctr" anchorCtr="0">
            <a:noAutofit/>
          </a:bodyPr>
          <a:lstStyle/>
          <a:p>
            <a:pPr lvl="0"/>
            <a:r>
              <a:rPr lang="en-GB" b="1" dirty="0"/>
              <a:t>Communication without words</a:t>
            </a:r>
          </a:p>
        </p:txBody>
      </p:sp>
      <p:sp>
        <p:nvSpPr>
          <p:cNvPr id="396" name="Google Shape;396;p16"/>
          <p:cNvSpPr txBox="1">
            <a:spLocks noGrp="1"/>
          </p:cNvSpPr>
          <p:nvPr>
            <p:ph type="body" idx="1"/>
          </p:nvPr>
        </p:nvSpPr>
        <p:spPr>
          <a:xfrm>
            <a:off x="2830924" y="1417850"/>
            <a:ext cx="5287059" cy="2369400"/>
          </a:xfrm>
          <a:prstGeom prst="rect">
            <a:avLst/>
          </a:prstGeom>
        </p:spPr>
        <p:txBody>
          <a:bodyPr spcFirstLastPara="1" wrap="square" lIns="91425" tIns="91425" rIns="91425" bIns="91425" anchor="t" anchorCtr="0">
            <a:noAutofit/>
          </a:bodyPr>
          <a:lstStyle/>
          <a:p>
            <a:pPr marL="0" lvl="0" indent="0" algn="just">
              <a:buClr>
                <a:schemeClr val="dk1"/>
              </a:buClr>
              <a:buSzPts val="1100"/>
              <a:buNone/>
            </a:pPr>
            <a:r>
              <a:rPr lang="en-GB" dirty="0"/>
              <a:t>The clip you are about to see is of Evan (4 months) and his Mum playing.</a:t>
            </a:r>
          </a:p>
          <a:p>
            <a:pPr marL="0" lvl="0" indent="0" algn="just">
              <a:buClr>
                <a:schemeClr val="dk1"/>
              </a:buClr>
              <a:buSzPts val="1100"/>
              <a:buNone/>
            </a:pPr>
            <a:br>
              <a:rPr lang="en-GB" dirty="0"/>
            </a:br>
            <a:r>
              <a:rPr lang="en-GB" dirty="0"/>
              <a:t>This video will help you think about how children communicate before they can talk and the strategies that adults can use to help develop communication whatever the age of the child.</a:t>
            </a:r>
            <a:endParaRPr dirty="0">
              <a:solidFill>
                <a:srgbClr val="4A5C65"/>
              </a:solidFill>
            </a:endParaRPr>
          </a:p>
        </p:txBody>
      </p:sp>
      <p:sp>
        <p:nvSpPr>
          <p:cNvPr id="398" name="Google Shape;398;p16"/>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CA8E8D0-8C05-47E8-9CA2-E68FA57F461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p:pic>
        <p:nvPicPr>
          <p:cNvPr id="8" name="Charmaine playing with baby Evan 1">
            <a:hlinkClick r:id="" action="ppaction://media"/>
            <a:extLst>
              <a:ext uri="{FF2B5EF4-FFF2-40B4-BE49-F238E27FC236}">
                <a16:creationId xmlns:a16="http://schemas.microsoft.com/office/drawing/2014/main" id="{65C88D0E-E432-43EF-8053-95EB7BB4FE0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b="2244"/>
          <a:stretch/>
        </p:blipFill>
        <p:spPr>
          <a:xfrm>
            <a:off x="3779912" y="421699"/>
            <a:ext cx="2554705" cy="4313927"/>
          </a:xfrm>
          <a:prstGeom prst="rect">
            <a:avLst/>
          </a:prstGeom>
          <a:noFill/>
          <a:ln>
            <a:noFill/>
          </a:ln>
        </p:spPr>
      </p:pic>
      <p:sp>
        <p:nvSpPr>
          <p:cNvPr id="7" name="Title 1">
            <a:extLst>
              <a:ext uri="{FF2B5EF4-FFF2-40B4-BE49-F238E27FC236}">
                <a16:creationId xmlns:a16="http://schemas.microsoft.com/office/drawing/2014/main" id="{2CFDC350-2C0B-4056-AE3A-FD24F37F7745}"/>
              </a:ext>
            </a:extLst>
          </p:cNvPr>
          <p:cNvSpPr txBox="1">
            <a:spLocks noGrp="1"/>
          </p:cNvSpPr>
          <p:nvPr>
            <p:ph type="title"/>
          </p:nvPr>
        </p:nvSpPr>
        <p:spPr>
          <a:xfrm>
            <a:off x="144463" y="558800"/>
            <a:ext cx="2141537" cy="2630488"/>
          </a:xfrm>
        </p:spPr>
        <p:txBody>
          <a:bodyPr/>
          <a:lstStyle/>
          <a:p>
            <a:pPr lvl="0"/>
            <a:r>
              <a:rPr lang="en-GB" b="1" dirty="0">
                <a:solidFill>
                  <a:srgbClr val="FFFFFF"/>
                </a:solidFill>
              </a:rPr>
              <a:t>Click the play button under the image to view the video</a:t>
            </a:r>
          </a:p>
        </p:txBody>
      </p:sp>
    </p:spTree>
    <p:extLst>
      <p:ext uri="{BB962C8B-B14F-4D97-AF65-F5344CB8AC3E}">
        <p14:creationId xmlns:p14="http://schemas.microsoft.com/office/powerpoint/2010/main" val="4218126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69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C4293-5960-4CBA-AEA5-2F3E93985FDF}"/>
              </a:ext>
            </a:extLst>
          </p:cNvPr>
          <p:cNvSpPr>
            <a:spLocks noGrp="1"/>
          </p:cNvSpPr>
          <p:nvPr>
            <p:ph type="title"/>
          </p:nvPr>
        </p:nvSpPr>
        <p:spPr/>
        <p:txBody>
          <a:bodyPr/>
          <a:lstStyle/>
          <a:p>
            <a:r>
              <a:rPr lang="en-GB" b="1" dirty="0"/>
              <a:t>Did you notice...</a:t>
            </a:r>
          </a:p>
        </p:txBody>
      </p:sp>
      <p:sp>
        <p:nvSpPr>
          <p:cNvPr id="3" name="Text Placeholder 2">
            <a:extLst>
              <a:ext uri="{FF2B5EF4-FFF2-40B4-BE49-F238E27FC236}">
                <a16:creationId xmlns:a16="http://schemas.microsoft.com/office/drawing/2014/main" id="{89CA72F7-8AA7-467B-86CA-91DB35AA4A03}"/>
              </a:ext>
            </a:extLst>
          </p:cNvPr>
          <p:cNvSpPr>
            <a:spLocks noGrp="1"/>
          </p:cNvSpPr>
          <p:nvPr>
            <p:ph type="body" idx="1"/>
          </p:nvPr>
        </p:nvSpPr>
        <p:spPr>
          <a:xfrm>
            <a:off x="2560485" y="915566"/>
            <a:ext cx="5827939" cy="3120300"/>
          </a:xfrm>
        </p:spPr>
        <p:txBody>
          <a:bodyPr/>
          <a:lstStyle/>
          <a:p>
            <a:pPr marL="0" indent="0">
              <a:buNone/>
            </a:pPr>
            <a:endParaRPr lang="en-GB" dirty="0"/>
          </a:p>
          <a:p>
            <a:pPr>
              <a:buFont typeface="Courier New" panose="02070309020205020404" pitchFamily="49" charset="0"/>
              <a:buChar char="o"/>
            </a:pPr>
            <a:r>
              <a:rPr lang="en-GB" dirty="0"/>
              <a:t>Evan moving his body and looking at his mum – this is his way of “talking” to mum</a:t>
            </a:r>
          </a:p>
          <a:p>
            <a:pPr>
              <a:buFont typeface="Courier New" panose="02070309020205020404" pitchFamily="49" charset="0"/>
              <a:buChar char="o"/>
            </a:pPr>
            <a:r>
              <a:rPr lang="en-GB" dirty="0"/>
              <a:t>Mum uses one word at a time with the objects and a gesture (this means using our hands)</a:t>
            </a:r>
          </a:p>
          <a:p>
            <a:pPr>
              <a:buFont typeface="Courier New" panose="02070309020205020404" pitchFamily="49" charset="0"/>
              <a:buChar char="o"/>
            </a:pPr>
            <a:r>
              <a:rPr lang="en-GB" dirty="0"/>
              <a:t>Mum repeated the words several times</a:t>
            </a:r>
          </a:p>
          <a:p>
            <a:pPr>
              <a:buFont typeface="Courier New" panose="02070309020205020404" pitchFamily="49" charset="0"/>
              <a:buChar char="o"/>
            </a:pPr>
            <a:r>
              <a:rPr lang="en-GB" dirty="0"/>
              <a:t>Mum paused after “ready, steady…” to allow Evan time to respond</a:t>
            </a:r>
          </a:p>
          <a:p>
            <a:pPr>
              <a:buFont typeface="Courier New" panose="02070309020205020404" pitchFamily="49" charset="0"/>
              <a:buChar char="o"/>
            </a:pPr>
            <a:r>
              <a:rPr lang="en-GB" dirty="0"/>
              <a:t>Mum used hand over hand to help him join in</a:t>
            </a:r>
          </a:p>
          <a:p>
            <a:pPr>
              <a:buFontTx/>
              <a:buChar char="-"/>
            </a:pPr>
            <a:endParaRPr lang="en-GB" dirty="0"/>
          </a:p>
          <a:p>
            <a:pPr marL="0" indent="0">
              <a:buNone/>
            </a:pPr>
            <a:endParaRPr lang="en-GB" dirty="0"/>
          </a:p>
          <a:p>
            <a:endParaRPr lang="en-GB" dirty="0"/>
          </a:p>
        </p:txBody>
      </p:sp>
      <p:sp>
        <p:nvSpPr>
          <p:cNvPr id="5" name="Slide Number Placeholder 4">
            <a:extLst>
              <a:ext uri="{FF2B5EF4-FFF2-40B4-BE49-F238E27FC236}">
                <a16:creationId xmlns:a16="http://schemas.microsoft.com/office/drawing/2014/main" id="{96C7AF26-DC1A-42C7-A7F2-C28064BCEA0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spTree>
    <p:extLst>
      <p:ext uri="{BB962C8B-B14F-4D97-AF65-F5344CB8AC3E}">
        <p14:creationId xmlns:p14="http://schemas.microsoft.com/office/powerpoint/2010/main" val="37914472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59334-E1BD-4A09-ACB7-349B7EF478EA}"/>
              </a:ext>
            </a:extLst>
          </p:cNvPr>
          <p:cNvSpPr>
            <a:spLocks noGrp="1"/>
          </p:cNvSpPr>
          <p:nvPr>
            <p:ph type="title"/>
          </p:nvPr>
        </p:nvSpPr>
        <p:spPr/>
        <p:txBody>
          <a:bodyPr/>
          <a:lstStyle/>
          <a:p>
            <a:r>
              <a:rPr lang="en-GB" b="1" dirty="0"/>
              <a:t>Watch again..</a:t>
            </a:r>
          </a:p>
        </p:txBody>
      </p:sp>
      <p:sp>
        <p:nvSpPr>
          <p:cNvPr id="5" name="Slide Number Placeholder 4">
            <a:extLst>
              <a:ext uri="{FF2B5EF4-FFF2-40B4-BE49-F238E27FC236}">
                <a16:creationId xmlns:a16="http://schemas.microsoft.com/office/drawing/2014/main" id="{194E264E-B3BF-41CE-9B4A-D4DDB6AC9C0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sp>
        <p:nvSpPr>
          <p:cNvPr id="4" name="Text Placeholder 3">
            <a:extLst>
              <a:ext uri="{FF2B5EF4-FFF2-40B4-BE49-F238E27FC236}">
                <a16:creationId xmlns:a16="http://schemas.microsoft.com/office/drawing/2014/main" id="{FC83382D-2B04-4F2C-9477-BC16D71DE251}"/>
              </a:ext>
            </a:extLst>
          </p:cNvPr>
          <p:cNvSpPr>
            <a:spLocks noGrp="1"/>
          </p:cNvSpPr>
          <p:nvPr>
            <p:ph type="body" idx="1"/>
          </p:nvPr>
        </p:nvSpPr>
        <p:spPr>
          <a:xfrm>
            <a:off x="2830924" y="1200150"/>
            <a:ext cx="4765411" cy="3120300"/>
          </a:xfrm>
        </p:spPr>
        <p:txBody>
          <a:bodyPr/>
          <a:lstStyle/>
          <a:p>
            <a:pPr marL="0" indent="0">
              <a:buNone/>
            </a:pPr>
            <a:r>
              <a:rPr lang="en-GB" sz="2000" dirty="0"/>
              <a:t>Watch the video again and look out for the above.</a:t>
            </a:r>
          </a:p>
          <a:p>
            <a:pPr>
              <a:buFontTx/>
              <a:buChar char="-"/>
            </a:pPr>
            <a:endParaRPr lang="en-GB" sz="2000" dirty="0"/>
          </a:p>
          <a:p>
            <a:pPr>
              <a:buFont typeface="Courier New" panose="02070309020205020404" pitchFamily="49" charset="0"/>
              <a:buChar char="o"/>
            </a:pPr>
            <a:r>
              <a:rPr lang="en-GB" sz="2000" dirty="0"/>
              <a:t>What else did Evan do and how did Mum respond to this?</a:t>
            </a:r>
          </a:p>
          <a:p>
            <a:endParaRPr lang="en-GB" sz="1600" dirty="0"/>
          </a:p>
        </p:txBody>
      </p:sp>
    </p:spTree>
    <p:extLst>
      <p:ext uri="{BB962C8B-B14F-4D97-AF65-F5344CB8AC3E}">
        <p14:creationId xmlns:p14="http://schemas.microsoft.com/office/powerpoint/2010/main" val="17246299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23223-79F2-4413-959F-37ACF536200D}"/>
              </a:ext>
            </a:extLst>
          </p:cNvPr>
          <p:cNvSpPr>
            <a:spLocks noGrp="1"/>
          </p:cNvSpPr>
          <p:nvPr>
            <p:ph type="title"/>
          </p:nvPr>
        </p:nvSpPr>
        <p:spPr/>
        <p:txBody>
          <a:bodyPr/>
          <a:lstStyle/>
          <a:p>
            <a:r>
              <a:rPr lang="en-GB" b="1" dirty="0"/>
              <a:t>Watch again..</a:t>
            </a:r>
          </a:p>
        </p:txBody>
      </p:sp>
      <p:sp>
        <p:nvSpPr>
          <p:cNvPr id="5" name="Slide Number Placeholder 4">
            <a:extLst>
              <a:ext uri="{FF2B5EF4-FFF2-40B4-BE49-F238E27FC236}">
                <a16:creationId xmlns:a16="http://schemas.microsoft.com/office/drawing/2014/main" id="{C8A8A23B-4C09-4146-8D44-C932AA42B16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a:p>
        </p:txBody>
      </p:sp>
      <p:pic>
        <p:nvPicPr>
          <p:cNvPr id="8" name="Charmaine playing with baby Evan 1">
            <a:hlinkClick r:id="" action="ppaction://media"/>
            <a:extLst>
              <a:ext uri="{FF2B5EF4-FFF2-40B4-BE49-F238E27FC236}">
                <a16:creationId xmlns:a16="http://schemas.microsoft.com/office/drawing/2014/main" id="{E9732F4E-6019-4C2C-B7CB-720D8D1C137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51920" y="395006"/>
            <a:ext cx="2520280" cy="4353488"/>
          </a:xfrm>
          <a:prstGeom prst="rect">
            <a:avLst/>
          </a:prstGeom>
          <a:noFill/>
          <a:ln>
            <a:noFill/>
          </a:ln>
        </p:spPr>
      </p:pic>
    </p:spTree>
    <p:extLst>
      <p:ext uri="{BB962C8B-B14F-4D97-AF65-F5344CB8AC3E}">
        <p14:creationId xmlns:p14="http://schemas.microsoft.com/office/powerpoint/2010/main" val="1577298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69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EFEA1-4262-4117-9F46-1955EFC31E33}"/>
              </a:ext>
            </a:extLst>
          </p:cNvPr>
          <p:cNvSpPr>
            <a:spLocks noGrp="1"/>
          </p:cNvSpPr>
          <p:nvPr>
            <p:ph type="title"/>
          </p:nvPr>
        </p:nvSpPr>
        <p:spPr/>
        <p:txBody>
          <a:bodyPr/>
          <a:lstStyle/>
          <a:p>
            <a:r>
              <a:rPr lang="en-GB" b="1" dirty="0"/>
              <a:t>Did you notice..</a:t>
            </a:r>
          </a:p>
        </p:txBody>
      </p:sp>
      <p:sp>
        <p:nvSpPr>
          <p:cNvPr id="3" name="Text Placeholder 2">
            <a:extLst>
              <a:ext uri="{FF2B5EF4-FFF2-40B4-BE49-F238E27FC236}">
                <a16:creationId xmlns:a16="http://schemas.microsoft.com/office/drawing/2014/main" id="{D927C761-243E-49C4-A098-2C5B120B06BE}"/>
              </a:ext>
            </a:extLst>
          </p:cNvPr>
          <p:cNvSpPr>
            <a:spLocks noGrp="1"/>
          </p:cNvSpPr>
          <p:nvPr>
            <p:ph type="body" idx="1"/>
          </p:nvPr>
        </p:nvSpPr>
        <p:spPr>
          <a:xfrm>
            <a:off x="2713818" y="1563638"/>
            <a:ext cx="5701515" cy="2235696"/>
          </a:xfrm>
        </p:spPr>
        <p:txBody>
          <a:bodyPr/>
          <a:lstStyle/>
          <a:p>
            <a:pPr marL="0" indent="0">
              <a:buNone/>
            </a:pPr>
            <a:r>
              <a:rPr lang="en-GB" dirty="0"/>
              <a:t>Evan vocalised (this means make a noise).</a:t>
            </a:r>
          </a:p>
          <a:p>
            <a:pPr marL="0" indent="0">
              <a:buNone/>
            </a:pPr>
            <a:endParaRPr lang="en-GB" dirty="0"/>
          </a:p>
          <a:p>
            <a:pPr marL="0" indent="0">
              <a:buNone/>
            </a:pPr>
            <a:r>
              <a:rPr lang="en-GB" dirty="0"/>
              <a:t>In response to this, Mum interpreted his sound as communication and named the word for him. </a:t>
            </a:r>
          </a:p>
          <a:p>
            <a:pPr marL="114300" indent="0">
              <a:buNone/>
            </a:pPr>
            <a:endParaRPr lang="en-GB" dirty="0"/>
          </a:p>
        </p:txBody>
      </p:sp>
      <p:sp>
        <p:nvSpPr>
          <p:cNvPr id="5" name="Slide Number Placeholder 4">
            <a:extLst>
              <a:ext uri="{FF2B5EF4-FFF2-40B4-BE49-F238E27FC236}">
                <a16:creationId xmlns:a16="http://schemas.microsoft.com/office/drawing/2014/main" id="{10446091-334D-4869-BBF4-F71C01F3555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spTree>
    <p:extLst>
      <p:ext uri="{BB962C8B-B14F-4D97-AF65-F5344CB8AC3E}">
        <p14:creationId xmlns:p14="http://schemas.microsoft.com/office/powerpoint/2010/main" val="8547454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17"/>
          <p:cNvSpPr txBox="1">
            <a:spLocks noGrp="1"/>
          </p:cNvSpPr>
          <p:nvPr>
            <p:ph type="ctrTitle" idx="4294967295"/>
          </p:nvPr>
        </p:nvSpPr>
        <p:spPr>
          <a:xfrm>
            <a:off x="539552" y="337674"/>
            <a:ext cx="8280920" cy="1159800"/>
          </a:xfrm>
          <a:prstGeom prst="rect">
            <a:avLst/>
          </a:prstGeom>
        </p:spPr>
        <p:txBody>
          <a:bodyPr spcFirstLastPara="1" wrap="square" lIns="91425" tIns="91425" rIns="91425" bIns="91425" anchor="ctr" anchorCtr="0">
            <a:noAutofit/>
          </a:bodyPr>
          <a:lstStyle/>
          <a:p>
            <a:pPr algn="ctr"/>
            <a:r>
              <a:rPr lang="en-GB" sz="2400" b="1" dirty="0"/>
              <a:t>How can I use this in real life?</a:t>
            </a:r>
            <a:endParaRPr sz="2400" dirty="0">
              <a:solidFill>
                <a:srgbClr val="FFB600"/>
              </a:solidFill>
            </a:endParaRPr>
          </a:p>
        </p:txBody>
      </p:sp>
      <p:sp>
        <p:nvSpPr>
          <p:cNvPr id="404" name="Google Shape;404;p17"/>
          <p:cNvSpPr txBox="1">
            <a:spLocks noGrp="1"/>
          </p:cNvSpPr>
          <p:nvPr>
            <p:ph type="subTitle" idx="4294967295"/>
          </p:nvPr>
        </p:nvSpPr>
        <p:spPr>
          <a:xfrm>
            <a:off x="756941" y="1995686"/>
            <a:ext cx="7896270" cy="1769700"/>
          </a:xfrm>
          <a:prstGeom prst="rect">
            <a:avLst/>
          </a:prstGeom>
        </p:spPr>
        <p:txBody>
          <a:bodyPr spcFirstLastPara="1" wrap="square" lIns="91425" tIns="91425" rIns="91425" bIns="91425" numCol="2" anchor="t" anchorCtr="0">
            <a:noAutofit/>
          </a:bodyPr>
          <a:lstStyle/>
          <a:p>
            <a:pPr marL="400050" indent="-285750">
              <a:buFont typeface="Courier New" panose="02070309020205020404" pitchFamily="49" charset="0"/>
              <a:buChar char="o"/>
            </a:pPr>
            <a:r>
              <a:rPr lang="en-GB" sz="1800" dirty="0">
                <a:solidFill>
                  <a:schemeClr val="bg1"/>
                </a:solidFill>
              </a:rPr>
              <a:t>Talking about the size/colour/shape/feel of something</a:t>
            </a:r>
          </a:p>
          <a:p>
            <a:pPr marL="400050" indent="-285750">
              <a:buFont typeface="Courier New" panose="02070309020205020404" pitchFamily="49" charset="0"/>
              <a:buChar char="o"/>
            </a:pPr>
            <a:r>
              <a:rPr lang="en-GB" sz="1800" dirty="0">
                <a:solidFill>
                  <a:schemeClr val="bg1"/>
                </a:solidFill>
              </a:rPr>
              <a:t>Naming animals at the farm </a:t>
            </a:r>
          </a:p>
          <a:p>
            <a:pPr marL="400050" indent="-285750">
              <a:buFont typeface="Courier New" panose="02070309020205020404" pitchFamily="49" charset="0"/>
              <a:buChar char="o"/>
            </a:pPr>
            <a:r>
              <a:rPr lang="en-GB" sz="1800" dirty="0">
                <a:solidFill>
                  <a:schemeClr val="bg1"/>
                </a:solidFill>
              </a:rPr>
              <a:t>Talking about a vehicle, bird or animal you have seen </a:t>
            </a:r>
          </a:p>
          <a:p>
            <a:pPr marL="400050" indent="-285750">
              <a:buFont typeface="Courier New" panose="02070309020205020404" pitchFamily="49" charset="0"/>
              <a:buChar char="o"/>
            </a:pPr>
            <a:endParaRPr lang="en-GB" sz="1800" dirty="0">
              <a:solidFill>
                <a:schemeClr val="bg1"/>
              </a:solidFill>
            </a:endParaRPr>
          </a:p>
          <a:p>
            <a:pPr marL="400050" indent="-285750">
              <a:buFont typeface="Courier New" panose="02070309020205020404" pitchFamily="49" charset="0"/>
              <a:buChar char="o"/>
            </a:pPr>
            <a:r>
              <a:rPr lang="en-GB" sz="1800" dirty="0">
                <a:solidFill>
                  <a:schemeClr val="bg1"/>
                </a:solidFill>
              </a:rPr>
              <a:t>Naming the things you are buying in a shop</a:t>
            </a:r>
          </a:p>
          <a:p>
            <a:pPr marL="400050" indent="-285750">
              <a:buFont typeface="Courier New" panose="02070309020205020404" pitchFamily="49" charset="0"/>
              <a:buChar char="o"/>
            </a:pPr>
            <a:r>
              <a:rPr lang="en-GB" sz="1800" dirty="0">
                <a:solidFill>
                  <a:schemeClr val="bg1"/>
                </a:solidFill>
              </a:rPr>
              <a:t>Singing action songs </a:t>
            </a:r>
          </a:p>
          <a:p>
            <a:pPr marL="400050" indent="-285750">
              <a:buFont typeface="Courier New" panose="02070309020205020404" pitchFamily="49" charset="0"/>
              <a:buChar char="o"/>
            </a:pPr>
            <a:r>
              <a:rPr lang="en-GB" sz="1800" dirty="0">
                <a:solidFill>
                  <a:schemeClr val="bg1"/>
                </a:solidFill>
              </a:rPr>
              <a:t>Naming the actions you are doing (cleaning, waving, driving, eating)</a:t>
            </a:r>
          </a:p>
          <a:p>
            <a:pPr marL="400050" indent="-285750">
              <a:buFont typeface="Courier New" panose="02070309020205020404" pitchFamily="49" charset="0"/>
              <a:buChar char="o"/>
            </a:pPr>
            <a:r>
              <a:rPr lang="en-GB" sz="1800" dirty="0">
                <a:solidFill>
                  <a:schemeClr val="bg1"/>
                </a:solidFill>
              </a:rPr>
              <a:t>Talking about the pictures in a book</a:t>
            </a:r>
          </a:p>
        </p:txBody>
      </p:sp>
      <p:sp>
        <p:nvSpPr>
          <p:cNvPr id="406" name="Google Shape;406;p17"/>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a:t>
            </a:fld>
            <a:endParaRPr/>
          </a:p>
        </p:txBody>
      </p:sp>
      <p:sp>
        <p:nvSpPr>
          <p:cNvPr id="2" name="Rectangle 1">
            <a:extLst>
              <a:ext uri="{FF2B5EF4-FFF2-40B4-BE49-F238E27FC236}">
                <a16:creationId xmlns:a16="http://schemas.microsoft.com/office/drawing/2014/main" id="{47FE2214-1D42-4080-A08B-969E366FF916}"/>
              </a:ext>
            </a:extLst>
          </p:cNvPr>
          <p:cNvSpPr/>
          <p:nvPr/>
        </p:nvSpPr>
        <p:spPr>
          <a:xfrm>
            <a:off x="827584" y="1216372"/>
            <a:ext cx="7564750" cy="923330"/>
          </a:xfrm>
          <a:prstGeom prst="rect">
            <a:avLst/>
          </a:prstGeom>
        </p:spPr>
        <p:txBody>
          <a:bodyPr wrap="square">
            <a:spAutoFit/>
          </a:bodyPr>
          <a:lstStyle/>
          <a:p>
            <a:pPr marL="114300">
              <a:spcBef>
                <a:spcPts val="600"/>
              </a:spcBef>
              <a:buClr>
                <a:srgbClr val="A6BCC9"/>
              </a:buClr>
              <a:buSzPts val="2000"/>
            </a:pPr>
            <a:r>
              <a:rPr lang="en-GB" sz="1800" dirty="0">
                <a:solidFill>
                  <a:schemeClr val="bg1"/>
                </a:solidFill>
                <a:latin typeface="Lato Light"/>
                <a:sym typeface="Lato Light"/>
              </a:rPr>
              <a:t>Think about all the opportunities across your day that you can communicate with your child. This can be in play or in simple everyday activities such as:</a:t>
            </a:r>
          </a:p>
        </p:txBody>
      </p:sp>
    </p:spTree>
  </p:cSld>
  <p:clrMapOvr>
    <a:masterClrMapping/>
  </p:clrMapOvr>
</p:sld>
</file>

<file path=ppt/theme/theme1.xml><?xml version="1.0" encoding="utf-8"?>
<a:theme xmlns:a="http://schemas.openxmlformats.org/drawingml/2006/main" name="Ken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226</TotalTime>
  <Words>317</Words>
  <Application>Microsoft Office PowerPoint</Application>
  <PresentationFormat>On-screen Show (16:9)</PresentationFormat>
  <Paragraphs>39</Paragraphs>
  <Slides>8</Slides>
  <Notes>3</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Roboto Slab Light</vt:lpstr>
      <vt:lpstr>Lato Light</vt:lpstr>
      <vt:lpstr>Courier New</vt:lpstr>
      <vt:lpstr>Arial</vt:lpstr>
      <vt:lpstr>Kent template</vt:lpstr>
      <vt:lpstr>  Communicating without words  . </vt:lpstr>
      <vt:lpstr>Communication without words</vt:lpstr>
      <vt:lpstr>Click the play button under the image to view the video</vt:lpstr>
      <vt:lpstr>Did you notice...</vt:lpstr>
      <vt:lpstr>Watch again..</vt:lpstr>
      <vt:lpstr>Watch again..</vt:lpstr>
      <vt:lpstr>Did you notice..</vt:lpstr>
      <vt:lpstr>How can I use this in real life?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ROBINSON Hilary</dc:creator>
  <cp:lastModifiedBy>CHAMBERS Emma</cp:lastModifiedBy>
  <cp:revision>31</cp:revision>
  <dcterms:modified xsi:type="dcterms:W3CDTF">2023-05-27T10:11:00Z</dcterms:modified>
</cp:coreProperties>
</file>